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B213DD3-C6F3-4B35-B13D-DF8B67AEBDA2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622E13C-02A8-48DD-AB25-11F69D1091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228600"/>
            <a:ext cx="7772400" cy="4571999"/>
          </a:xfrm>
        </p:spPr>
        <p:txBody>
          <a:bodyPr/>
          <a:lstStyle/>
          <a:p>
            <a:r>
              <a:rPr lang="en-US" sz="7200" dirty="0" smtClean="0"/>
              <a:t>A Dictatorial Government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6858000" cy="2057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“It </a:t>
            </a:r>
            <a:r>
              <a:rPr lang="en-US" dirty="0"/>
              <a:t>is a paradox that every dictator has climbed to power on the ladder of free speech. Immediately on attaining power each dictator has suppressed all free speech except his own</a:t>
            </a:r>
            <a:r>
              <a:rPr lang="en-US" dirty="0" smtClean="0"/>
              <a:t>.”</a:t>
            </a:r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 smtClean="0"/>
              <a:t>~Herbert Hoover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59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dic·ta·tor·ship</a:t>
            </a:r>
            <a:endParaRPr lang="en-US" dirty="0"/>
          </a:p>
          <a:p>
            <a:r>
              <a:rPr lang="en-US" dirty="0"/>
              <a:t> [</a:t>
            </a:r>
            <a:r>
              <a:rPr lang="en-US" dirty="0" err="1"/>
              <a:t>dik</a:t>
            </a:r>
            <a:r>
              <a:rPr lang="en-US" dirty="0"/>
              <a:t>-</a:t>
            </a:r>
            <a:r>
              <a:rPr lang="en-US" dirty="0" err="1"/>
              <a:t>tey</a:t>
            </a:r>
            <a:r>
              <a:rPr lang="en-US" dirty="0"/>
              <a:t>-</a:t>
            </a:r>
            <a:r>
              <a:rPr lang="en-US" dirty="0" err="1"/>
              <a:t>ter</a:t>
            </a:r>
            <a:r>
              <a:rPr lang="en-US" dirty="0"/>
              <a:t>-ship, </a:t>
            </a:r>
            <a:r>
              <a:rPr lang="en-US" dirty="0" err="1"/>
              <a:t>dik-tey</a:t>
            </a:r>
            <a:r>
              <a:rPr lang="en-US" dirty="0"/>
              <a:t>-] </a:t>
            </a:r>
          </a:p>
          <a:p>
            <a:r>
              <a:rPr lang="en-US" dirty="0"/>
              <a:t>noun </a:t>
            </a:r>
          </a:p>
          <a:p>
            <a:r>
              <a:rPr lang="en-US" dirty="0"/>
              <a:t>a country, government, or the form of government in which absolute power is exercised by a </a:t>
            </a:r>
            <a:r>
              <a:rPr lang="en-US" dirty="0" smtClean="0"/>
              <a:t>dictator.</a:t>
            </a:r>
          </a:p>
          <a:p>
            <a:r>
              <a:rPr lang="en-US" dirty="0"/>
              <a:t> 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dic·ta·tor</a:t>
            </a:r>
            <a:endParaRPr lang="en-US" dirty="0"/>
          </a:p>
          <a:p>
            <a:r>
              <a:rPr lang="en-US" dirty="0"/>
              <a:t> [</a:t>
            </a:r>
            <a:r>
              <a:rPr lang="en-US" dirty="0" err="1"/>
              <a:t>dik-tey-ter</a:t>
            </a:r>
            <a:r>
              <a:rPr lang="en-US" dirty="0"/>
              <a:t>, </a:t>
            </a:r>
            <a:r>
              <a:rPr lang="en-US" dirty="0" err="1"/>
              <a:t>dik-tey-ter</a:t>
            </a:r>
            <a:r>
              <a:rPr lang="en-US" dirty="0"/>
              <a:t>] </a:t>
            </a:r>
          </a:p>
          <a:p>
            <a:endParaRPr lang="en-US" dirty="0"/>
          </a:p>
          <a:p>
            <a:r>
              <a:rPr lang="en-US" dirty="0"/>
              <a:t>noun </a:t>
            </a:r>
          </a:p>
          <a:p>
            <a:r>
              <a:rPr lang="en-US" dirty="0"/>
              <a:t>a person exercising absolute power, especially a ruler who has absolute, unrestricted control in a government without hereditary succession.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191000" y="762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/>
              <a:t>When dictatorship is a fact, revolution becomes a right.</a:t>
            </a:r>
          </a:p>
          <a:p>
            <a:r>
              <a:rPr lang="en-US" b="1" i="1" dirty="0" smtClean="0"/>
              <a:t> </a:t>
            </a:r>
          </a:p>
          <a:p>
            <a:r>
              <a:rPr lang="en-US" b="1" i="1" dirty="0"/>
              <a:t>~</a:t>
            </a:r>
            <a:r>
              <a:rPr lang="en-US" b="1" i="1" dirty="0" smtClean="0"/>
              <a:t>Victor Hugo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9531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Dictatorship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60" y="1786731"/>
            <a:ext cx="6477000" cy="468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9459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</TotalTime>
  <Words>119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Arial Black</vt:lpstr>
      <vt:lpstr>Essential</vt:lpstr>
      <vt:lpstr>A Dictatorial Government</vt:lpstr>
      <vt:lpstr>Definition</vt:lpstr>
      <vt:lpstr>Dictatorship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Dictatorial Government</dc:title>
  <dc:creator>vjdean</dc:creator>
  <cp:lastModifiedBy>Vickie J. Dean</cp:lastModifiedBy>
  <cp:revision>2</cp:revision>
  <dcterms:created xsi:type="dcterms:W3CDTF">2014-03-28T12:45:24Z</dcterms:created>
  <dcterms:modified xsi:type="dcterms:W3CDTF">2015-04-15T20:36:34Z</dcterms:modified>
</cp:coreProperties>
</file>